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5"/>
  </p:notesMasterIdLst>
  <p:sldIdLst>
    <p:sldId id="257" r:id="rId4"/>
    <p:sldId id="258" r:id="rId5"/>
    <p:sldId id="39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400" r:id="rId23"/>
    <p:sldId id="281" r:id="rId24"/>
    <p:sldId id="282" r:id="rId25"/>
    <p:sldId id="283" r:id="rId26"/>
    <p:sldId id="284" r:id="rId27"/>
    <p:sldId id="285" r:id="rId28"/>
    <p:sldId id="286" r:id="rId29"/>
    <p:sldId id="407" r:id="rId30"/>
    <p:sldId id="401" r:id="rId31"/>
    <p:sldId id="294" r:id="rId32"/>
    <p:sldId id="295" r:id="rId33"/>
    <p:sldId id="296" r:id="rId34"/>
    <p:sldId id="297" r:id="rId35"/>
    <p:sldId id="298" r:id="rId36"/>
    <p:sldId id="299" r:id="rId37"/>
    <p:sldId id="300" r:id="rId38"/>
    <p:sldId id="301" r:id="rId39"/>
    <p:sldId id="302" r:id="rId40"/>
    <p:sldId id="362" r:id="rId41"/>
    <p:sldId id="402" r:id="rId42"/>
    <p:sldId id="364" r:id="rId43"/>
    <p:sldId id="365" r:id="rId44"/>
    <p:sldId id="366" r:id="rId45"/>
    <p:sldId id="367" r:id="rId46"/>
    <p:sldId id="368" r:id="rId47"/>
    <p:sldId id="369" r:id="rId48"/>
    <p:sldId id="370" r:id="rId49"/>
    <p:sldId id="371" r:id="rId50"/>
    <p:sldId id="403" r:id="rId51"/>
    <p:sldId id="307" r:id="rId52"/>
    <p:sldId id="305" r:id="rId53"/>
    <p:sldId id="304" r:id="rId54"/>
    <p:sldId id="308" r:id="rId55"/>
    <p:sldId id="306"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2" r:id="rId69"/>
    <p:sldId id="321" r:id="rId70"/>
    <p:sldId id="323" r:id="rId71"/>
    <p:sldId id="327" r:id="rId72"/>
    <p:sldId id="328" r:id="rId73"/>
    <p:sldId id="326" r:id="rId74"/>
    <p:sldId id="324" r:id="rId75"/>
    <p:sldId id="325" r:id="rId76"/>
    <p:sldId id="331" r:id="rId77"/>
    <p:sldId id="330" r:id="rId78"/>
    <p:sldId id="332" r:id="rId79"/>
    <p:sldId id="333" r:id="rId80"/>
    <p:sldId id="334" r:id="rId81"/>
    <p:sldId id="335" r:id="rId82"/>
    <p:sldId id="336" r:id="rId83"/>
    <p:sldId id="338" r:id="rId84"/>
    <p:sldId id="339" r:id="rId85"/>
    <p:sldId id="340" r:id="rId86"/>
    <p:sldId id="341" r:id="rId87"/>
    <p:sldId id="342" r:id="rId88"/>
    <p:sldId id="343" r:id="rId89"/>
    <p:sldId id="344" r:id="rId90"/>
    <p:sldId id="345" r:id="rId91"/>
    <p:sldId id="346" r:id="rId92"/>
    <p:sldId id="347" r:id="rId93"/>
    <p:sldId id="348" r:id="rId94"/>
    <p:sldId id="350" r:id="rId95"/>
    <p:sldId id="349" r:id="rId96"/>
    <p:sldId id="351" r:id="rId97"/>
    <p:sldId id="404" r:id="rId98"/>
    <p:sldId id="288" r:id="rId99"/>
    <p:sldId id="289" r:id="rId100"/>
    <p:sldId id="290" r:id="rId101"/>
    <p:sldId id="291" r:id="rId102"/>
    <p:sldId id="292" r:id="rId103"/>
    <p:sldId id="293" r:id="rId104"/>
    <p:sldId id="409" r:id="rId105"/>
    <p:sldId id="354" r:id="rId106"/>
    <p:sldId id="355" r:id="rId107"/>
    <p:sldId id="356" r:id="rId108"/>
    <p:sldId id="357" r:id="rId109"/>
    <p:sldId id="358" r:id="rId110"/>
    <p:sldId id="359" r:id="rId111"/>
    <p:sldId id="360" r:id="rId112"/>
    <p:sldId id="405" r:id="rId113"/>
    <p:sldId id="373" r:id="rId114"/>
    <p:sldId id="374" r:id="rId115"/>
    <p:sldId id="380" r:id="rId116"/>
    <p:sldId id="381" r:id="rId117"/>
    <p:sldId id="382" r:id="rId118"/>
    <p:sldId id="383" r:id="rId119"/>
    <p:sldId id="384" r:id="rId120"/>
    <p:sldId id="385" r:id="rId121"/>
    <p:sldId id="386" r:id="rId122"/>
    <p:sldId id="387" r:id="rId123"/>
    <p:sldId id="388" r:id="rId124"/>
    <p:sldId id="389" r:id="rId125"/>
    <p:sldId id="390" r:id="rId126"/>
    <p:sldId id="391" r:id="rId127"/>
    <p:sldId id="392" r:id="rId128"/>
    <p:sldId id="393" r:id="rId129"/>
    <p:sldId id="394" r:id="rId130"/>
    <p:sldId id="395" r:id="rId131"/>
    <p:sldId id="396" r:id="rId132"/>
    <p:sldId id="406" r:id="rId133"/>
    <p:sldId id="408"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39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400"/>
            <p14:sldId id="281"/>
            <p14:sldId id="282"/>
            <p14:sldId id="283"/>
            <p14:sldId id="284"/>
            <p14:sldId id="285"/>
            <p14:sldId id="286"/>
          </p14:sldIdLst>
        </p14:section>
        <p14:section name="Demo - Create a Cosmos DB Account" id="{415A75D8-70E6-4AAC-BD67-C5E921B3F056}">
          <p14:sldIdLst>
            <p14:sldId id="407"/>
          </p14:sldIdLst>
        </p14:section>
        <p14:section name="Capacity" id="{C2C972EC-EAB7-4CF3-9ADB-72550E9C3687}">
          <p14:sldIdLst>
            <p14:sldId id="401"/>
            <p14:sldId id="294"/>
            <p14:sldId id="295"/>
            <p14:sldId id="296"/>
            <p14:sldId id="297"/>
            <p14:sldId id="298"/>
            <p14:sldId id="299"/>
            <p14:sldId id="300"/>
            <p14:sldId id="301"/>
            <p14:sldId id="302"/>
            <p14:sldId id="362"/>
          </p14:sldIdLst>
        </p14:section>
        <p14:section name="Partitioning" id="{B67A51DA-D46F-42EA-A8E8-5A61EFD62280}">
          <p14:sldIdLst>
            <p14:sldId id="402"/>
            <p14:sldId id="364"/>
            <p14:sldId id="365"/>
            <p14:sldId id="366"/>
            <p14:sldId id="367"/>
            <p14:sldId id="368"/>
            <p14:sldId id="369"/>
            <p14:sldId id="370"/>
            <p14:sldId id="371"/>
          </p14:sldIdLst>
        </p14:section>
        <p14:section name="Provisioning" id="{009C309A-F1E4-4558-A550-E42DB7C73BAF}">
          <p14:sldIdLst>
            <p14:sldId id="403"/>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404"/>
            <p14:sldId id="288"/>
            <p14:sldId id="289"/>
            <p14:sldId id="290"/>
            <p14:sldId id="291"/>
            <p14:sldId id="292"/>
            <p14:sldId id="293"/>
          </p14:sldIdLst>
        </p14:section>
        <p14:section name="Service Quotas" id="{CC22526D-1141-4AF9-9D50-5A9D06570427}">
          <p14:sldIdLst>
            <p14:sldId id="409"/>
            <p14:sldId id="354"/>
            <p14:sldId id="355"/>
            <p14:sldId id="356"/>
            <p14:sldId id="357"/>
            <p14:sldId id="358"/>
            <p14:sldId id="359"/>
            <p14:sldId id="360"/>
          </p14:sldIdLst>
        </p14:section>
        <p14:section name="Change Feed" id="{79440709-375D-4EF1-90E0-62942DCCECC9}">
          <p14:sldIdLst>
            <p14:sldId id="405"/>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 Build an App" id="{A52E954B-102D-4141-B719-E7028C432E24}">
          <p14:sldIdLst>
            <p14:sldId id="406"/>
          </p14:sldIdLst>
        </p14:section>
        <p14:section name="Thank You" id="{684B9CC2-3B9A-4E9C-A7C0-1B3956F81EEB}">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varScale="1">
        <p:scale>
          <a:sx n="86" d="100"/>
          <a:sy n="86" d="100"/>
        </p:scale>
        <p:origin x="582"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 — FOUNDATIONAL SERVICE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37</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40</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49</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96</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97</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103</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104</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106</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107</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111</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112</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19629157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2974486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48155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sv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4.sv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49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solidFill>
                  <a:schemeClr val="bg1"/>
                </a:solidFill>
              </a:rPr>
              <a:t>Service Quotas </a:t>
            </a:r>
            <a:r>
              <a:rPr lang="en-US" sz="4000" dirty="0"/>
              <a:t>–</a:t>
            </a:r>
            <a:r>
              <a:rPr lang="en-US" dirty="0"/>
              <a:t> </a:t>
            </a:r>
            <a:r>
              <a:rPr lang="en-US" dirty="0">
                <a:solidFill>
                  <a:srgbClr val="611C97"/>
                </a:solidFill>
              </a:rPr>
              <a:t>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solidFill>
                  <a:schemeClr val="bg1"/>
                </a:solidFill>
              </a:rPr>
              <a:t>Service Quotas </a:t>
            </a:r>
            <a:r>
              <a:rPr lang="en-US" dirty="0"/>
              <a:t>– </a:t>
            </a:r>
            <a:r>
              <a:rPr lang="en-US" dirty="0">
                <a:solidFill>
                  <a:srgbClr val="611C97"/>
                </a:solidFill>
              </a:rPr>
              <a:t>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985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solidFill>
                  <a:srgbClr val="611C97"/>
                </a:solidFill>
              </a:rPr>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20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solidFill>
                  <a:srgbClr val="611C97"/>
                </a:solidFill>
              </a:rPr>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solidFill>
                  <a:srgbClr val="611C97"/>
                </a:solidFill>
              </a:rPr>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427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49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37" name="Picture 36">
            <a:extLst>
              <a:ext uri="{FF2B5EF4-FFF2-40B4-BE49-F238E27FC236}">
                <a16:creationId xmlns:a16="http://schemas.microsoft.com/office/drawing/2014/main" id="{B9851BB8-3E9A-4AD0-B49C-BBA838FE9424}"/>
              </a:ext>
            </a:extLst>
          </p:cNvPr>
          <p:cNvPicPr>
            <a:picLocks noChangeAspect="1"/>
          </p:cNvPicPr>
          <p:nvPr/>
        </p:nvPicPr>
        <p:blipFill>
          <a:blip r:embed="rId4"/>
          <a:stretch>
            <a:fillRect/>
          </a:stretch>
        </p:blipFill>
        <p:spPr>
          <a:xfrm>
            <a:off x="1179011" y="2042675"/>
            <a:ext cx="9833978" cy="4809514"/>
          </a:xfrm>
          <a:prstGeom prst="rect">
            <a:avLst/>
          </a:prstGeom>
        </p:spPr>
      </p:pic>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1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68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09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solidFill>
                  <a:srgbClr val="611C97"/>
                </a:solidFill>
              </a:rPr>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solidFill>
                  <a:srgbClr val="611C97"/>
                </a:solidFill>
              </a:rPr>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7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solidFill>
                  <a:srgbClr val="611C97"/>
                </a:solidFill>
              </a:rPr>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10" name="Rectangle 9">
            <a:extLst>
              <a:ext uri="{FF2B5EF4-FFF2-40B4-BE49-F238E27FC236}">
                <a16:creationId xmlns:a16="http://schemas.microsoft.com/office/drawing/2014/main" id="{0A115C05-ABED-4CF3-B3E4-3B5C08B75F44}"/>
              </a:ext>
            </a:extLst>
          </p:cNvPr>
          <p:cNvSpPr/>
          <p:nvPr/>
        </p:nvSpPr>
        <p:spPr>
          <a:xfrm>
            <a:off x="3837246" y="5059852"/>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10" name="Rectangle 9">
            <a:extLst>
              <a:ext uri="{FF2B5EF4-FFF2-40B4-BE49-F238E27FC236}">
                <a16:creationId xmlns:a16="http://schemas.microsoft.com/office/drawing/2014/main" id="{0A115C05-ABED-4CF3-B3E4-3B5C08B75F44}"/>
              </a:ext>
            </a:extLst>
          </p:cNvPr>
          <p:cNvSpPr/>
          <p:nvPr/>
        </p:nvSpPr>
        <p:spPr>
          <a:xfrm>
            <a:off x="4006863"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solidFill>
                  <a:srgbClr val="611C97"/>
                </a:solidFill>
              </a:rPr>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7276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solidFill>
                  <a:schemeClr val="bg1"/>
                </a:solidFill>
              </a:rPr>
              <a:t>Consistency Levels </a:t>
            </a:r>
            <a:r>
              <a:rPr lang="en-US" dirty="0"/>
              <a:t>–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2643</TotalTime>
  <Words>8222</Words>
  <Application>Microsoft Office PowerPoint</Application>
  <PresentationFormat>Widescreen</PresentationFormat>
  <Paragraphs>1191</Paragraphs>
  <Slides>131</Slides>
  <Notes>107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131</vt:i4>
      </vt:variant>
    </vt:vector>
  </HeadingPairs>
  <TitlesOfParts>
    <vt:vector size="141"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PowerPoint Presentation</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PowerPoint Presentation</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PowerPoint Presentation</vt:lpstr>
      <vt:lpstr>PowerPoint Presentation</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Operational RU Costs</vt:lpstr>
      <vt:lpstr>PowerPoint Presentation</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PowerPoint Presentation</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PowerPoint Presentation</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PowerPoint Presentation</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PowerPoint Presentation</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93</cp:revision>
  <dcterms:created xsi:type="dcterms:W3CDTF">2020-11-07T02:52:58Z</dcterms:created>
  <dcterms:modified xsi:type="dcterms:W3CDTF">2021-03-07T21:24:49Z</dcterms:modified>
</cp:coreProperties>
</file>